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40dacbbc1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40dacbbc1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40dacbbc1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40dacbbc1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40dacbbc1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40dacbbc1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40dacbbc1e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40dacbbc1e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The intervieuw we had a lot of information about aphasia patients.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And how aphasia works, the tools and </a:t>
            </a:r>
            <a:r>
              <a:rPr lang="nl"/>
              <a:t>exercises</a:t>
            </a:r>
            <a:r>
              <a:rPr lang="nl"/>
              <a:t> they use at rijndam.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f18b349b4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f18b349b4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f18b349b4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f18b349b4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f18b349b4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f18b349b4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What is dBFS?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'FS' stands for 'Full Scale' which means it shows the amplitude of the peak and 0 dBFS is the highest Signal - </a:t>
            </a:r>
            <a:r>
              <a:rPr lang="nl"/>
              <a:t>Amplitude</a:t>
            </a:r>
            <a:r>
              <a:rPr lang="nl"/>
              <a:t> level achievable in a digital audio file. Every value will be a negative number.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40dacbbc1e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40dacbbc1e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unito"/>
              <a:buChar char="●"/>
            </a:pPr>
            <a:r>
              <a:rPr lang="nl" sz="1600">
                <a:latin typeface="Nunito"/>
                <a:ea typeface="Nunito"/>
                <a:cs typeface="Nunito"/>
                <a:sym typeface="Nunito"/>
              </a:rPr>
              <a:t>Semantics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unito"/>
              <a:buChar char="●"/>
            </a:pPr>
            <a:r>
              <a:rPr lang="nl" sz="1600">
                <a:latin typeface="Nunito"/>
                <a:ea typeface="Nunito"/>
                <a:cs typeface="Nunito"/>
                <a:sym typeface="Nunito"/>
              </a:rPr>
              <a:t>Phonology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unito"/>
              <a:buChar char="●"/>
            </a:pPr>
            <a:r>
              <a:rPr lang="nl" sz="1600">
                <a:latin typeface="Nunito"/>
                <a:ea typeface="Nunito"/>
                <a:cs typeface="Nunito"/>
                <a:sym typeface="Nunito"/>
              </a:rPr>
              <a:t>Syntactic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Relationship Id="rId4" Type="http://schemas.openxmlformats.org/officeDocument/2006/relationships/image" Target="../media/image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Data Science project:</a:t>
            </a:r>
            <a:r>
              <a:rPr lang="nl"/>
              <a:t> Aphasia 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KB-74 </a:t>
            </a:r>
            <a:endParaRPr/>
          </a:p>
        </p:txBody>
      </p:sp>
      <p:pic>
        <p:nvPicPr>
          <p:cNvPr id="279" name="Google Shape;279;p13"/>
          <p:cNvPicPr preferRelativeResize="0"/>
          <p:nvPr/>
        </p:nvPicPr>
        <p:blipFill rotWithShape="1">
          <a:blip r:embed="rId3">
            <a:alphaModFix/>
          </a:blip>
          <a:srcRect b="-3210" l="-3726" r="60546" t="3210"/>
          <a:stretch/>
        </p:blipFill>
        <p:spPr>
          <a:xfrm>
            <a:off x="5335975" y="520500"/>
            <a:ext cx="2673325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ctrTitle"/>
          </p:nvPr>
        </p:nvSpPr>
        <p:spPr>
          <a:xfrm>
            <a:off x="824000" y="317545"/>
            <a:ext cx="7153200" cy="11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Content </a:t>
            </a:r>
            <a:endParaRPr/>
          </a:p>
        </p:txBody>
      </p:sp>
      <p:sp>
        <p:nvSpPr>
          <p:cNvPr id="285" name="Google Shape;285;p14"/>
          <p:cNvSpPr txBox="1"/>
          <p:nvPr>
            <p:ph idx="1" type="subTitle"/>
          </p:nvPr>
        </p:nvSpPr>
        <p:spPr>
          <a:xfrm>
            <a:off x="824000" y="1434150"/>
            <a:ext cx="7153200" cy="28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Summary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Progress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Results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Future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ctrTitle"/>
          </p:nvPr>
        </p:nvSpPr>
        <p:spPr>
          <a:xfrm>
            <a:off x="824000" y="40896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Aphasia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speech to text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5"/>
          <p:cNvSpPr txBox="1"/>
          <p:nvPr>
            <p:ph idx="1" type="subTitle"/>
          </p:nvPr>
        </p:nvSpPr>
        <p:spPr>
          <a:xfrm>
            <a:off x="757525" y="187635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Goal of the project: create a speech to text software that can </a:t>
            </a:r>
            <a:r>
              <a:rPr lang="nl"/>
              <a:t>successful</a:t>
            </a:r>
            <a:r>
              <a:rPr lang="nl"/>
              <a:t> translate speech from aphasia patients.</a:t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500" y="2502925"/>
            <a:ext cx="3759700" cy="2217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1025" y="408986"/>
            <a:ext cx="285750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type="ctrTitle"/>
          </p:nvPr>
        </p:nvSpPr>
        <p:spPr>
          <a:xfrm>
            <a:off x="824000" y="317545"/>
            <a:ext cx="7153200" cy="11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Progress</a:t>
            </a:r>
            <a:endParaRPr/>
          </a:p>
        </p:txBody>
      </p:sp>
      <p:sp>
        <p:nvSpPr>
          <p:cNvPr id="299" name="Google Shape;299;p16"/>
          <p:cNvSpPr txBox="1"/>
          <p:nvPr>
            <p:ph idx="1" type="subTitle"/>
          </p:nvPr>
        </p:nvSpPr>
        <p:spPr>
          <a:xfrm>
            <a:off x="824000" y="1434150"/>
            <a:ext cx="7153200" cy="28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Interview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Scope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Plan of action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250" y="744175"/>
            <a:ext cx="2313550" cy="2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400DD">
            <a:alpha val="77310"/>
          </a:srgbClr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/>
          <p:nvPr>
            <p:ph type="ctrTitle"/>
          </p:nvPr>
        </p:nvSpPr>
        <p:spPr>
          <a:xfrm>
            <a:off x="832550" y="681475"/>
            <a:ext cx="7661400" cy="28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Data….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Architecture….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API….</a:t>
            </a:r>
            <a:endParaRPr sz="4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400DD">
            <a:alpha val="77310"/>
          </a:srgbClr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8"/>
          <p:cNvSpPr txBox="1"/>
          <p:nvPr>
            <p:ph type="ctrTitle"/>
          </p:nvPr>
        </p:nvSpPr>
        <p:spPr>
          <a:xfrm>
            <a:off x="832550" y="179625"/>
            <a:ext cx="1861800" cy="10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Data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  <p:sp>
        <p:nvSpPr>
          <p:cNvPr id="311" name="Google Shape;311;p18"/>
          <p:cNvSpPr txBox="1"/>
          <p:nvPr/>
        </p:nvSpPr>
        <p:spPr>
          <a:xfrm>
            <a:off x="881050" y="1231750"/>
            <a:ext cx="5465700" cy="17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58 patients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~ 5 audio files each patient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Duration between 5 - 10 min.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How do we transcribe…..?</a:t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312" name="Google Shape;3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3800" y="3172225"/>
            <a:ext cx="2885250" cy="163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8675" y="3184033"/>
            <a:ext cx="2885250" cy="1615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400DD">
            <a:alpha val="77310"/>
          </a:srgbClr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9"/>
          <p:cNvSpPr txBox="1"/>
          <p:nvPr>
            <p:ph type="ctrTitle"/>
          </p:nvPr>
        </p:nvSpPr>
        <p:spPr>
          <a:xfrm>
            <a:off x="832550" y="179625"/>
            <a:ext cx="3923400" cy="10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Architecture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  <p:sp>
        <p:nvSpPr>
          <p:cNvPr id="319" name="Google Shape;319;p19"/>
          <p:cNvSpPr txBox="1"/>
          <p:nvPr/>
        </p:nvSpPr>
        <p:spPr>
          <a:xfrm>
            <a:off x="881050" y="1231750"/>
            <a:ext cx="4088700" cy="17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S.T.T. / Cloud Storage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API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Limits</a:t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320" name="Google Shape;3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2150" y="152400"/>
            <a:ext cx="352304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400DD">
            <a:alpha val="77310"/>
          </a:srgbClr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"/>
          <p:cNvSpPr txBox="1"/>
          <p:nvPr>
            <p:ph type="ctrTitle"/>
          </p:nvPr>
        </p:nvSpPr>
        <p:spPr>
          <a:xfrm>
            <a:off x="527450" y="179625"/>
            <a:ext cx="3923400" cy="10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API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  <p:sp>
        <p:nvSpPr>
          <p:cNvPr id="326" name="Google Shape;326;p20"/>
          <p:cNvSpPr txBox="1"/>
          <p:nvPr/>
        </p:nvSpPr>
        <p:spPr>
          <a:xfrm>
            <a:off x="444800" y="1248825"/>
            <a:ext cx="4088700" cy="20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2 static methods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Cloud Storage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Audio slicing (</a:t>
            </a:r>
            <a:r>
              <a:rPr lang="nl" sz="2400">
                <a:solidFill>
                  <a:schemeClr val="lt1"/>
                </a:solidFill>
              </a:rPr>
              <a:t>Amplitude</a:t>
            </a:r>
            <a:r>
              <a:rPr lang="nl" sz="2400">
                <a:solidFill>
                  <a:schemeClr val="lt1"/>
                </a:solidFill>
              </a:rPr>
              <a:t>)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Timestamp p.w.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nl" sz="2400">
                <a:solidFill>
                  <a:schemeClr val="lt1"/>
                </a:solidFill>
              </a:rPr>
              <a:t>Batching</a:t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327" name="Google Shape;3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2150" y="152400"/>
            <a:ext cx="3869450" cy="2902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4400" y="113900"/>
            <a:ext cx="4187076" cy="481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74EA7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1"/>
          <p:cNvSpPr txBox="1"/>
          <p:nvPr>
            <p:ph type="ctrTitle"/>
          </p:nvPr>
        </p:nvSpPr>
        <p:spPr>
          <a:xfrm>
            <a:off x="824000" y="492038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Future</a:t>
            </a:r>
            <a:endParaRPr/>
          </a:p>
        </p:txBody>
      </p:sp>
      <p:sp>
        <p:nvSpPr>
          <p:cNvPr id="334" name="Google Shape;334;p21"/>
          <p:cNvSpPr txBox="1"/>
          <p:nvPr>
            <p:ph idx="1" type="subTitle"/>
          </p:nvPr>
        </p:nvSpPr>
        <p:spPr>
          <a:xfrm>
            <a:off x="824000" y="1907625"/>
            <a:ext cx="4255500" cy="24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Research: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Developing s</a:t>
            </a:r>
            <a:r>
              <a:rPr lang="nl"/>
              <a:t>peech to text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Categorise the mistakes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nl"/>
              <a:t>Text analytics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5" name="Google Shape;3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7225" y="-219875"/>
            <a:ext cx="3759700" cy="375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